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BD2"/>
    <a:srgbClr val="FA0202"/>
    <a:srgbClr val="D20202"/>
    <a:srgbClr val="DD0000"/>
    <a:srgbClr val="C80000"/>
    <a:srgbClr val="E10000"/>
    <a:srgbClr val="1DA587"/>
    <a:srgbClr val="E0F1FF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20" autoAdjust="0"/>
  </p:normalViewPr>
  <p:slideViewPr>
    <p:cSldViewPr snapToGrid="0" snapToObjects="1">
      <p:cViewPr>
        <p:scale>
          <a:sx n="81" d="100"/>
          <a:sy n="81" d="100"/>
        </p:scale>
        <p:origin x="-232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9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6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4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5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6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0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0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1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96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9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927D9-E218-A340-B1EB-D5B3F4FDF471}" type="datetimeFigureOut">
              <a:rPr lang="en-US" smtClean="0"/>
              <a:t>8/18/15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0D640-343E-5148-99F4-32A43D402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nding Page amplifyon presen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4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 user_profile_mo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9463" y="429849"/>
            <a:ext cx="713154" cy="117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9467" y="381002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1667" y="1922113"/>
            <a:ext cx="477247" cy="147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95333" y="1864813"/>
            <a:ext cx="1051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105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03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 categories_catalo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27615" y="273539"/>
            <a:ext cx="713154" cy="312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08081" y="282792"/>
            <a:ext cx="908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  <a:endParaRPr lang="en-US" sz="1000" dirty="0">
              <a:solidFill>
                <a:srgbClr val="A4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16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 glove 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04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1015" y="5828994"/>
            <a:ext cx="361462" cy="11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00615" y="273539"/>
            <a:ext cx="713154" cy="312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66481" y="3503915"/>
            <a:ext cx="410307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52481" y="3510444"/>
            <a:ext cx="410307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31444" y="315638"/>
            <a:ext cx="908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  <a:endParaRPr lang="en-US" sz="10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8897" y="3460117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8426" y="3455696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99385" y="1028703"/>
            <a:ext cx="498230" cy="456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50056" y="3890123"/>
            <a:ext cx="498230" cy="226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96122" y="3890123"/>
            <a:ext cx="498230" cy="2266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44581" y="3887959"/>
            <a:ext cx="10519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9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8538" y="3877012"/>
            <a:ext cx="10519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9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05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97619" y="1406770"/>
            <a:ext cx="625231" cy="156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4997" y="3366462"/>
            <a:ext cx="707273" cy="279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51501" y="3416238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 AMPLES</a:t>
            </a:r>
            <a:endParaRPr lang="en-US" sz="800" dirty="0">
              <a:latin typeface="Arial"/>
              <a:cs typeface="Arial"/>
            </a:endParaRPr>
          </a:p>
        </p:txBody>
      </p:sp>
      <p:pic>
        <p:nvPicPr>
          <p:cNvPr id="5" name="Picture 4" descr="screenshot-design adtimes com 2015-08-18 01-40-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8188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896" y="0"/>
            <a:ext cx="1768230" cy="33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13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dirty="0" smtClean="0">
                <a:solidFill>
                  <a:srgbClr val="DD0000"/>
                </a:solidFill>
                <a:latin typeface="Arial"/>
                <a:cs typeface="Arial"/>
              </a:rPr>
              <a:t>AMPLIFY</a:t>
            </a:r>
            <a:r>
              <a:rPr lang="en-US" dirty="0" smtClean="0">
                <a:solidFill>
                  <a:srgbClr val="A40000"/>
                </a:solidFill>
                <a:latin typeface="Arial"/>
                <a:cs typeface="Arial"/>
              </a:rPr>
              <a:t>ON</a:t>
            </a:r>
            <a:endParaRPr lang="en-US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4307" y="-116199"/>
            <a:ext cx="498230" cy="485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4296" y="220176"/>
            <a:ext cx="423323" cy="125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75635" y="180329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Screen Shot 2015-08-18 at 2.24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0064" y="3774398"/>
            <a:ext cx="1145869" cy="1644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610" y="3723405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Amples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Screen Shot 2015-08-18 at 2.27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36" y="525109"/>
            <a:ext cx="910122" cy="1760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0545" y="445982"/>
            <a:ext cx="1399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AMPLIFYON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9670" y="2015333"/>
            <a:ext cx="625231" cy="156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93559" y="1968301"/>
            <a:ext cx="10519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008000"/>
                </a:solidFill>
                <a:latin typeface="Arial"/>
                <a:cs typeface="Arial"/>
              </a:rPr>
              <a:t>Reward Time</a:t>
            </a:r>
            <a:endParaRPr lang="en-US" sz="7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9" name="Picture 18" descr="Screenshot 2015-08-18 03.10.4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83" y="2838937"/>
            <a:ext cx="5468145" cy="3213508"/>
          </a:xfrm>
          <a:prstGeom prst="rect">
            <a:avLst/>
          </a:prstGeom>
        </p:spPr>
      </p:pic>
      <p:pic>
        <p:nvPicPr>
          <p:cNvPr id="20" name="Picture 19" descr="Screen Shot 2015-08-18 at 3.16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49" y="5017608"/>
            <a:ext cx="4099779" cy="111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7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621976" y="2981939"/>
            <a:ext cx="625702" cy="94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30670" y="2997200"/>
            <a:ext cx="459801" cy="111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74376" y="3134339"/>
            <a:ext cx="625702" cy="94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31018" y="3108936"/>
            <a:ext cx="299006" cy="6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776419" y="3108936"/>
            <a:ext cx="299006" cy="6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-1743904" y="3584296"/>
            <a:ext cx="10519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screenshot-design adtimes com 2015-08-18 01-45-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17571"/>
            <a:ext cx="9144000" cy="12490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138" y="-1771"/>
            <a:ext cx="1768230" cy="33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907" y="11453"/>
            <a:ext cx="213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dirty="0" smtClean="0">
                <a:solidFill>
                  <a:srgbClr val="DD0000"/>
                </a:solidFill>
                <a:latin typeface="Arial"/>
                <a:cs typeface="Arial"/>
              </a:rPr>
              <a:t>AMPLIFY</a:t>
            </a:r>
            <a:r>
              <a:rPr lang="en-US" dirty="0" smtClean="0">
                <a:solidFill>
                  <a:srgbClr val="A40000"/>
                </a:solidFill>
                <a:latin typeface="Arial"/>
                <a:cs typeface="Arial"/>
              </a:rPr>
              <a:t>ON</a:t>
            </a:r>
            <a:endParaRPr lang="en-US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1356" y="-78807"/>
            <a:ext cx="498230" cy="456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04309" y="240472"/>
            <a:ext cx="625231" cy="156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0791" y="179558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3199" y="1829348"/>
            <a:ext cx="654407" cy="201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57368" y="1800231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8" name="Picture 7" descr="Screen Shot 2015-08-18 at 2.44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20" y="3829333"/>
            <a:ext cx="833840" cy="1157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55907" y="3773407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33095" y="1680485"/>
            <a:ext cx="353253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88590" y="1578172"/>
            <a:ext cx="1051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500" dirty="0" smtClean="0">
                <a:solidFill>
                  <a:srgbClr val="008000"/>
                </a:solidFill>
                <a:latin typeface="Arial"/>
                <a:cs typeface="Arial"/>
              </a:rPr>
              <a:t>Reward Time</a:t>
            </a:r>
            <a:endParaRPr lang="en-US" sz="5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3106" y="1687619"/>
            <a:ext cx="263986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73340" y="1607344"/>
            <a:ext cx="1051992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65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50458" y="1602737"/>
            <a:ext cx="430646" cy="102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004491" y="1597867"/>
            <a:ext cx="263986" cy="97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11235" y="1490522"/>
            <a:ext cx="539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rgbClr val="008000"/>
                </a:solidFill>
                <a:latin typeface="Arial"/>
                <a:cs typeface="Arial"/>
              </a:rPr>
              <a:t> Reward </a:t>
            </a:r>
            <a:r>
              <a:rPr lang="en-US" sz="600" dirty="0" smtClean="0">
                <a:solidFill>
                  <a:srgbClr val="008000"/>
                </a:solidFill>
                <a:latin typeface="Arial"/>
                <a:cs typeface="Arial"/>
              </a:rPr>
              <a:t>                 Time</a:t>
            </a:r>
            <a:endParaRPr lang="en-US" sz="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2868" y="1525038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8859" y="1590979"/>
            <a:ext cx="430646" cy="102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93028" y="1524521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Screen Shot 2015-08-18 at 2.35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2" y="400696"/>
            <a:ext cx="1791225" cy="1372519"/>
          </a:xfrm>
          <a:prstGeom prst="rect">
            <a:avLst/>
          </a:prstGeom>
        </p:spPr>
      </p:pic>
      <p:pic>
        <p:nvPicPr>
          <p:cNvPr id="11" name="Picture 10" descr="Screen Shot 2015-08-18 at 2.34.2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32" y="926353"/>
            <a:ext cx="923207" cy="5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4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a Screenshot 2015-03-09 23.0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432"/>
            <a:ext cx="9144000" cy="24517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322" y="1749027"/>
            <a:ext cx="697524" cy="1563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64557" y="3659553"/>
            <a:ext cx="502139" cy="1563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10605" y="2467707"/>
            <a:ext cx="396629" cy="156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17527" y="3092938"/>
            <a:ext cx="625231" cy="1563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3323" y="1672663"/>
            <a:ext cx="1996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400" dirty="0" smtClean="0">
                <a:solidFill>
                  <a:srgbClr val="FA0202"/>
                </a:solidFill>
                <a:latin typeface="Arial"/>
                <a:cs typeface="Arial"/>
              </a:rPr>
              <a:t>AMPLIFY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ON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2915" y="2441768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41326" y="3044095"/>
            <a:ext cx="1049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1000" dirty="0" smtClean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  <a:endParaRPr lang="en-US" sz="10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77757" y="2691460"/>
            <a:ext cx="400540" cy="15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37442" y="2688053"/>
            <a:ext cx="10519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7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1241" y="3610707"/>
            <a:ext cx="700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AMPLES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3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4 shop_page-categ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1"/>
            <a:ext cx="9144000" cy="6022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4081" y="341923"/>
            <a:ext cx="1914769" cy="3321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shot 2015-08-06 05.1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34"/>
            <a:ext cx="9144000" cy="53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0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 Screen Shot 2014-11-27 at 7.06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6" b="10886"/>
          <a:stretch>
            <a:fillRect/>
          </a:stretch>
        </p:blipFill>
        <p:spPr>
          <a:xfrm>
            <a:off x="-164630" y="787401"/>
            <a:ext cx="9375566" cy="5156200"/>
          </a:xfrm>
        </p:spPr>
      </p:pic>
      <p:sp>
        <p:nvSpPr>
          <p:cNvPr id="3" name="Rectangle 2"/>
          <p:cNvSpPr/>
          <p:nvPr/>
        </p:nvSpPr>
        <p:spPr>
          <a:xfrm>
            <a:off x="1167423" y="1152769"/>
            <a:ext cx="1768230" cy="33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40234" y="1383911"/>
            <a:ext cx="51776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58877" y="1206305"/>
            <a:ext cx="281354" cy="27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23153" y="5403054"/>
            <a:ext cx="263769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66711" y="5380274"/>
            <a:ext cx="263769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95111" y="5366598"/>
            <a:ext cx="263769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54810" y="1169936"/>
            <a:ext cx="213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600" dirty="0" smtClean="0">
                <a:solidFill>
                  <a:srgbClr val="A40000"/>
                </a:solidFill>
                <a:latin typeface="Arial"/>
                <a:cs typeface="Arial"/>
              </a:rPr>
              <a:t>AMPLIFYON</a:t>
            </a:r>
            <a:endParaRPr lang="en-US" sz="16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399" y="1322479"/>
            <a:ext cx="65844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7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3175" y="5327520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500" dirty="0" smtClean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  <a:endParaRPr lang="en-US" sz="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0581" y="5333812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500" dirty="0" smtClean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  <a:endParaRPr lang="en-US" sz="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00633" y="5332763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500" dirty="0" smtClean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  <a:endParaRPr lang="en-US" sz="5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825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 Product_detail_page_BO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62276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0927" y="2990053"/>
            <a:ext cx="410307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287846" y="1231594"/>
            <a:ext cx="361462" cy="116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4635" y="6063454"/>
            <a:ext cx="410307" cy="116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80384" y="1437918"/>
            <a:ext cx="332154" cy="1961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31807" y="4461301"/>
            <a:ext cx="361462" cy="116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14846" y="5477302"/>
            <a:ext cx="566616" cy="1168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91015" y="5828994"/>
            <a:ext cx="361462" cy="11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14460" y="2415625"/>
            <a:ext cx="240323" cy="11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05791" y="1175678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700" dirty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7273194" y="4412455"/>
            <a:ext cx="5565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07659" y="1411643"/>
            <a:ext cx="49683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62544" y="2959631"/>
            <a:ext cx="5565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62544" y="5085415"/>
            <a:ext cx="5565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5186" y="6021710"/>
            <a:ext cx="5565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03478" y="5408383"/>
            <a:ext cx="852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lang="en-US" sz="1000" dirty="0">
                <a:solidFill>
                  <a:srgbClr val="A40000"/>
                </a:solidFill>
                <a:latin typeface="Arial"/>
                <a:cs typeface="Arial"/>
              </a:rPr>
              <a:t>AMPLES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90782" y="1111247"/>
            <a:ext cx="717078" cy="64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992414" y="2049766"/>
            <a:ext cx="590525" cy="104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flipV="1">
            <a:off x="956403" y="2737181"/>
            <a:ext cx="543425" cy="8118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86542" y="1007282"/>
            <a:ext cx="1051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700" dirty="0" smtClean="0">
                <a:solidFill>
                  <a:srgbClr val="008000"/>
                </a:solidFill>
                <a:latin typeface="Arial"/>
                <a:cs typeface="Arial"/>
              </a:rPr>
              <a:t>Reward Time</a:t>
            </a:r>
            <a:endParaRPr lang="en-US" sz="7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11875" y="1956901"/>
            <a:ext cx="7740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600" dirty="0" smtClean="0">
                <a:solidFill>
                  <a:srgbClr val="008000"/>
                </a:solidFill>
                <a:latin typeface="Arial"/>
                <a:cs typeface="Arial"/>
              </a:rPr>
              <a:t>Reward Time</a:t>
            </a:r>
            <a:endParaRPr lang="en-US" sz="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0839" y="2677097"/>
            <a:ext cx="1051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 Reward Time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463" y="2167759"/>
            <a:ext cx="350301" cy="190500"/>
          </a:xfrm>
          <a:prstGeom prst="rect">
            <a:avLst/>
          </a:prstGeom>
          <a:solidFill>
            <a:srgbClr val="E0F1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01989" y="2086223"/>
            <a:ext cx="573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0000"/>
                </a:solidFill>
              </a:rPr>
              <a:t>$56.16</a:t>
            </a:r>
            <a:endParaRPr lang="en-US" sz="9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07321" y="1111247"/>
            <a:ext cx="284659" cy="1203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721906" y="2047413"/>
            <a:ext cx="284659" cy="1203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024305" y="1029687"/>
            <a:ext cx="4496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rgbClr val="FF0000"/>
                </a:solidFill>
              </a:rPr>
              <a:t>234:00</a:t>
            </a:r>
            <a:endParaRPr lang="en-US" sz="7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1100" y="1962314"/>
            <a:ext cx="4279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rgbClr val="FF0000"/>
                </a:solidFill>
              </a:rPr>
              <a:t>234:00</a:t>
            </a:r>
            <a:endParaRPr lang="en-US" sz="700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679418" y="1891862"/>
            <a:ext cx="684817" cy="124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695073" y="1830030"/>
            <a:ext cx="778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You Earn </a:t>
            </a:r>
            <a:r>
              <a:rPr lang="en-US" sz="800" b="1" dirty="0" smtClean="0">
                <a:solidFill>
                  <a:srgbClr val="FF0000"/>
                </a:solidFill>
              </a:rPr>
              <a:t>52%</a:t>
            </a:r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84453" y="1517190"/>
            <a:ext cx="84016" cy="116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535608" y="1437918"/>
            <a:ext cx="5881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900</a:t>
            </a:r>
            <a:endParaRPr lang="en-US" sz="800" dirty="0"/>
          </a:p>
        </p:txBody>
      </p:sp>
      <p:pic>
        <p:nvPicPr>
          <p:cNvPr id="28" name="Picture 27" descr="Screenshot 2015-08-17 02.40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39" y="2550097"/>
            <a:ext cx="482600" cy="254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897411" y="2560212"/>
            <a:ext cx="512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$0.00</a:t>
            </a:r>
            <a:endParaRPr lang="en-US" sz="1000" b="1" dirty="0"/>
          </a:p>
        </p:txBody>
      </p:sp>
      <p:sp>
        <p:nvSpPr>
          <p:cNvPr id="36" name="Rectangle 35"/>
          <p:cNvSpPr/>
          <p:nvPr/>
        </p:nvSpPr>
        <p:spPr>
          <a:xfrm>
            <a:off x="5169320" y="2415625"/>
            <a:ext cx="369182" cy="105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098994" y="2341977"/>
            <a:ext cx="2232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1DA587"/>
                </a:solidFill>
              </a:rPr>
              <a:t>60 Seconds of Reward Time</a:t>
            </a:r>
            <a:endParaRPr lang="en-US" sz="800" dirty="0">
              <a:solidFill>
                <a:srgbClr val="1DA587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28615" y="5836023"/>
            <a:ext cx="369182" cy="1057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063487" y="5758019"/>
            <a:ext cx="2232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1DA587"/>
                </a:solidFill>
              </a:rPr>
              <a:t>60 Seconds of Reward Time</a:t>
            </a:r>
            <a:endParaRPr lang="en-US" sz="800" dirty="0">
              <a:solidFill>
                <a:srgbClr val="1DA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1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a movie screen sh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1"/>
            <a:ext cx="9144000" cy="63585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309" y="429846"/>
            <a:ext cx="1914769" cy="3321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24708" y="934609"/>
            <a:ext cx="677984" cy="1168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5863" y="862682"/>
            <a:ext cx="10101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A40000"/>
                </a:solidFill>
              </a:rPr>
              <a:t>AMPLIFYON</a:t>
            </a:r>
            <a:endParaRPr lang="en-US" sz="1000" dirty="0"/>
          </a:p>
        </p:txBody>
      </p:sp>
      <p:pic>
        <p:nvPicPr>
          <p:cNvPr id="8" name="Picture 7" descr="Screenshot 2015-08-06 05.17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18460"/>
            <a:ext cx="8137769" cy="4755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67926" y="5666575"/>
            <a:ext cx="1664038" cy="485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40390" y="5800099"/>
            <a:ext cx="1671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536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 user_profile_def_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0"/>
            <a:ext cx="457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27615" y="429849"/>
            <a:ext cx="713154" cy="117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7619" y="384892"/>
            <a:ext cx="6584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A40000"/>
                </a:solidFill>
                <a:latin typeface="Arial"/>
                <a:cs typeface="Arial"/>
              </a:rPr>
              <a:t> AMPLES</a:t>
            </a:r>
            <a:endParaRPr lang="en-US" sz="800" dirty="0">
              <a:solidFill>
                <a:srgbClr val="A4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75459" y="1922113"/>
            <a:ext cx="477247" cy="147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61021" y="1853865"/>
            <a:ext cx="1051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8000"/>
                </a:solidFill>
                <a:latin typeface="Arial"/>
                <a:cs typeface="Arial"/>
              </a:rPr>
              <a:t> Reward Time</a:t>
            </a:r>
            <a:endParaRPr lang="en-US" sz="105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81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306</TotalTime>
  <Words>124</Words>
  <Application>Microsoft Macintosh PowerPoint</Application>
  <PresentationFormat>On-screen Show (4:3)</PresentationFormat>
  <Paragraphs>58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Winnol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Jasleen Singh</dc:creator>
  <cp:lastModifiedBy>Jasleen Singh</cp:lastModifiedBy>
  <cp:revision>37</cp:revision>
  <dcterms:created xsi:type="dcterms:W3CDTF">2015-05-14T07:55:47Z</dcterms:created>
  <dcterms:modified xsi:type="dcterms:W3CDTF">2015-08-18T10:17:43Z</dcterms:modified>
</cp:coreProperties>
</file>